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2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318" r:id="rId13"/>
    <p:sldId id="301" r:id="rId14"/>
    <p:sldId id="302" r:id="rId15"/>
    <p:sldId id="321" r:id="rId16"/>
    <p:sldId id="306" r:id="rId17"/>
    <p:sldId id="308" r:id="rId18"/>
    <p:sldId id="316" r:id="rId19"/>
    <p:sldId id="320" r:id="rId20"/>
    <p:sldId id="324" r:id="rId21"/>
    <p:sldId id="344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6" r:id="rId31"/>
    <p:sldId id="357" r:id="rId32"/>
    <p:sldId id="322" r:id="rId33"/>
    <p:sldId id="342" r:id="rId34"/>
    <p:sldId id="325" r:id="rId35"/>
    <p:sldId id="326" r:id="rId36"/>
    <p:sldId id="327" r:id="rId37"/>
    <p:sldId id="330" r:id="rId38"/>
    <p:sldId id="333" r:id="rId39"/>
    <p:sldId id="335" r:id="rId40"/>
    <p:sldId id="336" r:id="rId41"/>
    <p:sldId id="363" r:id="rId42"/>
    <p:sldId id="364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84" r:id="rId51"/>
  </p:sldIdLst>
  <p:sldSz cx="9144000" cy="5143500" type="screen16x9"/>
  <p:notesSz cx="6858000" cy="9144000"/>
  <p:embeddedFontLst>
    <p:embeddedFont>
      <p:font typeface="Oswald" pitchFamily="2" charset="0"/>
      <p:regular r:id="rId53"/>
      <p:bold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나눔고딕" panose="020D0604000000000000" pitchFamily="50" charset="-127"/>
      <p:regular r:id="rId59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휴먼엑스포" panose="02030504000101010101" pitchFamily="18" charset="-127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83" d="100"/>
          <a:sy n="83" d="100"/>
        </p:scale>
        <p:origin x="10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DF6322E-E303-4A30-A6A9-773B9FE6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2" y="1311458"/>
            <a:ext cx="2292468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8" y="975467"/>
            <a:ext cx="4995203" cy="261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455738" y="3857861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FFCDC-F2E9-4382-93CA-2E910FEA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90" y="2174693"/>
            <a:ext cx="4995203" cy="2662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15826-9652-43A7-8ADB-760ADFC02DFA}"/>
              </a:ext>
            </a:extLst>
          </p:cNvPr>
          <p:cNvSpPr txBox="1"/>
          <p:nvPr/>
        </p:nvSpPr>
        <p:spPr>
          <a:xfrm>
            <a:off x="6531901" y="1740210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50712" y="2250847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 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8A6D4898-B4F6-4E4D-9E84-49A5DB0AE1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C02AB-54BE-461D-BF44-8F422D7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7"/>
            <a:ext cx="9144000" cy="3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4696C876-5B22-4473-A3A4-6CD5319367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F5CB7-CEB9-44A8-8607-91C9619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58"/>
            <a:ext cx="9144000" cy="27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2339</TotalTime>
  <Words>978</Words>
  <Application>Microsoft Office PowerPoint</Application>
  <PresentationFormat>화면 슬라이드 쇼(16:9)</PresentationFormat>
  <Paragraphs>251</Paragraphs>
  <Slides>47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Arial</vt:lpstr>
      <vt:lpstr>휴먼엑스포</vt:lpstr>
      <vt:lpstr>Roboto Condensed</vt:lpstr>
      <vt:lpstr>Oswald</vt:lpstr>
      <vt:lpstr>맑은 고딕</vt:lpstr>
      <vt:lpstr>나눔고딕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사용한 HW, SW, 호스팅 업체</vt:lpstr>
      <vt:lpstr>2. 산출물 소개</vt:lpstr>
      <vt:lpstr>퍼트 차트(Pert Chart)</vt:lpstr>
      <vt:lpstr>유지보수 및 이후 활동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커뮤니티 클래스 다이어그램</vt:lpstr>
      <vt:lpstr>정보 나눔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User</cp:lastModifiedBy>
  <cp:revision>75</cp:revision>
  <dcterms:modified xsi:type="dcterms:W3CDTF">2021-12-09T13:04:00Z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